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70" r:id="rId3"/>
    <p:sldId id="295" r:id="rId4"/>
    <p:sldId id="293" r:id="rId5"/>
    <p:sldId id="294" r:id="rId6"/>
    <p:sldId id="292" r:id="rId7"/>
    <p:sldId id="291" r:id="rId8"/>
    <p:sldId id="296" r:id="rId9"/>
    <p:sldId id="297" r:id="rId10"/>
    <p:sldId id="290" r:id="rId11"/>
    <p:sldId id="289" r:id="rId12"/>
    <p:sldId id="288" r:id="rId13"/>
    <p:sldId id="287" r:id="rId14"/>
    <p:sldId id="286" r:id="rId15"/>
    <p:sldId id="268" r:id="rId16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October 15, 2020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 smtClean="0"/>
              <a:t>Budget Development – Lisa Couch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District Wide Budget Development Committee – Lisa Couch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Institutional Effectiveness Committee (IEC) – Corey Marvin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Professional Development Committee – Corey Marvin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 smtClean="0"/>
              <a:t>Accreditation – Corey Marvin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The End</a:t>
            </a:r>
            <a:endParaRPr lang="en-US" sz="4000" dirty="0"/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Reporting </a:t>
            </a:r>
            <a:r>
              <a:rPr lang="en-US" sz="5300" dirty="0"/>
              <a:t>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 smtClean="0"/>
              <a:t>Facilities – Cody Pauxtis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Safety &amp; Security – Kevin King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Technology Resource Team (TRT) – Mike Campbell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Student Success Support Programs (SSSP) – Heather Ostash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Incarcerated Students Education Program – Peter Fulks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Discussion Items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Associated Committees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13202</TotalTime>
  <Words>88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Discussion Items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90</cp:revision>
  <cp:lastPrinted>2016-05-02T20:11:30Z</cp:lastPrinted>
  <dcterms:created xsi:type="dcterms:W3CDTF">2016-04-19T18:59:44Z</dcterms:created>
  <dcterms:modified xsi:type="dcterms:W3CDTF">2020-10-13T21:55:02Z</dcterms:modified>
</cp:coreProperties>
</file>